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6" r:id="rId9"/>
    <p:sldId id="267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3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60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7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7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5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9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0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4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82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6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3B67A-A095-42EC-8542-885FD044E7A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11610-B154-4506-ABE2-976F6C138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9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linkedin.com/in/jose-manuel-gallardo-zeped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http://linkedin.com/in/ana-paola-franco-monge-6a7b65a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2051051"/>
            <a:ext cx="10091738" cy="2387600"/>
          </a:xfrm>
        </p:spPr>
        <p:txBody>
          <a:bodyPr>
            <a:noAutofit/>
          </a:bodyPr>
          <a:lstStyle/>
          <a:p>
            <a:r>
              <a:rPr lang="es-MX" sz="4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¿Sabías que el idioma español tiene aproximadamente </a:t>
            </a:r>
            <a:r>
              <a:rPr lang="es-MX" sz="4000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93,000 palabras?</a:t>
            </a:r>
            <a:br>
              <a:rPr lang="es-MX" sz="4000" dirty="0">
                <a:solidFill>
                  <a:srgbClr val="FFFF00"/>
                </a:solidFill>
              </a:rPr>
            </a:b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9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126" y="491631"/>
            <a:ext cx="11877676" cy="1138238"/>
          </a:xfrm>
        </p:spPr>
        <p:txBody>
          <a:bodyPr>
            <a:noAutofit/>
          </a:bodyPr>
          <a:lstStyle/>
          <a:p>
            <a:r>
              <a:rPr lang="es-MX" sz="4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Durante este proyecto dijimos </a:t>
            </a:r>
            <a:r>
              <a:rPr lang="es-MX" sz="4000" b="1" dirty="0">
                <a:solidFill>
                  <a:srgbClr val="FF00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BASTAAAAA!</a:t>
            </a:r>
            <a:r>
              <a:rPr lang="es-MX" sz="4000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s-MX" sz="4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más veces de las que se imaginan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2681" y="2008683"/>
            <a:ext cx="11618121" cy="48493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Los 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principales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retos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fueron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  <a:b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b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El </a:t>
            </a:r>
            <a:r>
              <a:rPr lang="en-US" sz="20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tiempo</a:t>
            </a:r>
            <a:r>
              <a:rPr lang="en-US" sz="20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y la </a:t>
            </a:r>
            <a:r>
              <a:rPr lang="en-US" sz="20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interfaz</a:t>
            </a:r>
            <a:r>
              <a:rPr lang="en-US" sz="20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que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logramos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resolver con </a:t>
            </a:r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PYAUTOGUI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(special thanks to Francisco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Álvarez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!).</a:t>
            </a:r>
          </a:p>
          <a:p>
            <a:pPr marL="457200" indent="-457200" algn="l">
              <a:buFont typeface="+mj-lt"/>
              <a:buAutoNum type="arabicPeriod"/>
            </a:pPr>
            <a:endParaRPr lang="es-MX" sz="2000" b="1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La</a:t>
            </a:r>
            <a:r>
              <a:rPr lang="en-US" sz="20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limpieza</a:t>
            </a:r>
            <a:r>
              <a:rPr lang="en-US" sz="20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del </a:t>
            </a:r>
            <a:r>
              <a:rPr lang="en-US" sz="20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texto</a:t>
            </a:r>
            <a:r>
              <a:rPr lang="en-US" sz="20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donde</a:t>
            </a:r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REGEX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se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convirtió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en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nuestro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mejor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amigo…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increíble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pero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cierto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!!!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Validar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las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respuestas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con un</a:t>
            </a:r>
            <a:r>
              <a:rPr lang="en-US" sz="20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diccionario</a:t>
            </a:r>
            <a:r>
              <a:rPr lang="en-US" sz="20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de la RAE,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fue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toda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una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odisea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descubrir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una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función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con la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famosa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DISTANCIA DE LEVENSHTEIN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si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eres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curioso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google it!). </a:t>
            </a:r>
          </a:p>
          <a:p>
            <a:pPr algn="l"/>
            <a:b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en-US" sz="2000" b="1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3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499" y="671513"/>
            <a:ext cx="10091738" cy="1138238"/>
          </a:xfrm>
        </p:spPr>
        <p:txBody>
          <a:bodyPr>
            <a:noAutofit/>
          </a:bodyPr>
          <a:lstStyle/>
          <a:p>
            <a:r>
              <a:rPr lang="es-MX" sz="4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Conoce más de nuestro proyecto: </a:t>
            </a:r>
            <a:br>
              <a:rPr lang="es-MX" sz="4000" dirty="0">
                <a:solidFill>
                  <a:srgbClr val="FFFF00"/>
                </a:solidFill>
              </a:rPr>
            </a:b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332790" y="1998556"/>
            <a:ext cx="5516381" cy="14241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Def </a:t>
            </a:r>
            <a:r>
              <a:rPr lang="en-US" sz="22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let´s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connect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():</a:t>
            </a:r>
            <a:b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    </a:t>
            </a:r>
          </a:p>
          <a:p>
            <a:pPr algn="l"/>
            <a:r>
              <a:rPr lang="en-US" sz="2200" b="1" dirty="0">
                <a:solidFill>
                  <a:srgbClr val="FF00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LINKED IN</a:t>
            </a:r>
            <a:b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en-US" sz="2200" b="1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61632" y="5537432"/>
            <a:ext cx="2736584" cy="5681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José Gallardo</a:t>
            </a:r>
            <a:endParaRPr lang="en-US" sz="2500" b="1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5" b="23497"/>
          <a:stretch/>
        </p:blipFill>
        <p:spPr>
          <a:xfrm>
            <a:off x="6555478" y="3218466"/>
            <a:ext cx="2116755" cy="2485157"/>
          </a:xfrm>
          <a:prstGeom prst="rect">
            <a:avLst/>
          </a:prstGeom>
        </p:spPr>
      </p:pic>
      <p:pic>
        <p:nvPicPr>
          <p:cNvPr id="12" name="Picture 11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1" b="33750"/>
          <a:stretch/>
        </p:blipFill>
        <p:spPr>
          <a:xfrm>
            <a:off x="9283966" y="3122860"/>
            <a:ext cx="2433879" cy="258076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283966" y="5547635"/>
            <a:ext cx="2736584" cy="5681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Paola Franco</a:t>
            </a:r>
            <a:endParaRPr lang="en-US" sz="2500" b="1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1606418"/>
            <a:ext cx="4350865" cy="44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5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6812" y="881067"/>
            <a:ext cx="10091738" cy="2387600"/>
          </a:xfrm>
        </p:spPr>
        <p:txBody>
          <a:bodyPr>
            <a:noAutofit/>
          </a:bodyPr>
          <a:lstStyle/>
          <a:p>
            <a:r>
              <a:rPr lang="es-MX" sz="4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Si tuvieras que adivinar </a:t>
            </a:r>
            <a:r>
              <a:rPr lang="es-MX" sz="4000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cuántas letras </a:t>
            </a:r>
            <a:r>
              <a:rPr lang="es-MX" sz="4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tiene la palabra más larga del español, ¿qué número dirías?   </a:t>
            </a:r>
            <a:br>
              <a:rPr lang="es-MX" sz="4000" dirty="0">
                <a:solidFill>
                  <a:srgbClr val="FFFF00"/>
                </a:solidFill>
              </a:rPr>
            </a:b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78681" y="2767014"/>
            <a:ext cx="10091738" cy="11906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¿19?... ¿34?... ¿23?</a:t>
            </a:r>
          </a:p>
          <a:p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78681" y="4886324"/>
            <a:ext cx="10091738" cy="1262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23 letras: </a:t>
            </a:r>
          </a:p>
          <a:p>
            <a:r>
              <a:rPr lang="es-MX" sz="40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electroencefalografista</a:t>
            </a:r>
            <a:br>
              <a:rPr lang="es-MX" sz="4000" b="1" dirty="0">
                <a:solidFill>
                  <a:srgbClr val="92D050"/>
                </a:solidFill>
              </a:rPr>
            </a:br>
            <a:endParaRPr lang="en-US" sz="4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3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2051051"/>
            <a:ext cx="10091738" cy="2387600"/>
          </a:xfrm>
        </p:spPr>
        <p:txBody>
          <a:bodyPr>
            <a:noAutofit/>
          </a:bodyPr>
          <a:lstStyle/>
          <a:p>
            <a:r>
              <a:rPr lang="es-MX" sz="4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Y… ¿cuántas palabras crees que necesita saber una persona para hablar </a:t>
            </a:r>
            <a:r>
              <a:rPr lang="es-MX" sz="4000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español de manera fluida</a:t>
            </a:r>
            <a:r>
              <a:rPr lang="es-MX" sz="4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?  </a:t>
            </a:r>
            <a:br>
              <a:rPr lang="es-MX" sz="4000" dirty="0">
                <a:solidFill>
                  <a:srgbClr val="FFFF00"/>
                </a:solidFill>
              </a:rPr>
            </a:b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193006" y="4275138"/>
            <a:ext cx="1009173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10,000 PALABRAS!!!</a:t>
            </a:r>
            <a:br>
              <a:rPr lang="es-MX" sz="4000" b="1" dirty="0">
                <a:solidFill>
                  <a:srgbClr val="92D050"/>
                </a:solidFill>
              </a:rPr>
            </a:br>
            <a:endParaRPr lang="en-US" sz="4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6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1087" y="1393826"/>
            <a:ext cx="10091738" cy="2387600"/>
          </a:xfrm>
        </p:spPr>
        <p:txBody>
          <a:bodyPr>
            <a:noAutofit/>
          </a:bodyPr>
          <a:lstStyle/>
          <a:p>
            <a:r>
              <a:rPr lang="es-MX" sz="4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Interesante…¿no? En promedio, una persona cuenta con </a:t>
            </a:r>
            <a:r>
              <a:rPr lang="es-MX" sz="4000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20,000 palabras activas </a:t>
            </a:r>
            <a:r>
              <a:rPr lang="es-MX" sz="4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</a:t>
            </a:r>
            <a:r>
              <a:rPr lang="es-MX" sz="4000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s-MX" sz="4000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40,000 pasivas  </a:t>
            </a:r>
            <a:br>
              <a:rPr lang="es-MX" sz="4000" dirty="0">
                <a:solidFill>
                  <a:srgbClr val="FFFF00"/>
                </a:solidFill>
              </a:rPr>
            </a:b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81087" y="3914775"/>
            <a:ext cx="10091738" cy="9683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¿Estás por arriba del promedio? 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4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395" y="300165"/>
            <a:ext cx="11618121" cy="2443163"/>
          </a:xfrm>
        </p:spPr>
        <p:txBody>
          <a:bodyPr>
            <a:noAutofit/>
          </a:bodyPr>
          <a:lstStyle/>
          <a:p>
            <a:pPr algn="l"/>
            <a:r>
              <a:rPr lang="en-US" sz="25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def</a:t>
            </a: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run</a:t>
            </a: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():</a:t>
            </a:r>
            <a:b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    ...</a:t>
            </a:r>
            <a:b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sz="2500" b="1" dirty="0" err="1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pyautogui.confirm</a:t>
            </a: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("</a:t>
            </a:r>
            <a:r>
              <a:rPr lang="en-US" sz="25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Quieres</a:t>
            </a: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Jugar</a:t>
            </a: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?", </a:t>
            </a:r>
            <a:r>
              <a:rPr lang="en-US" sz="25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title</a:t>
            </a: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='BASTA!', 		</a:t>
            </a:r>
            <a:r>
              <a:rPr lang="en-US" sz="25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buttons</a:t>
            </a: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 ['</a:t>
            </a:r>
            <a:r>
              <a:rPr lang="en-US" sz="25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Estoy</a:t>
            </a: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Listo</a:t>
            </a: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', 'Nah'])</a:t>
            </a:r>
            <a:b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b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500" b="1" dirty="0">
                <a:solidFill>
                  <a:srgbClr val="FF006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BASTA </a:t>
            </a:r>
            <a:r>
              <a:rPr lang="en-US" sz="25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or</a:t>
            </a:r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ADIOS</a:t>
            </a:r>
            <a:b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en-US" sz="2500" b="1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931" y="3086228"/>
            <a:ext cx="4745711" cy="2728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5" y="3086228"/>
            <a:ext cx="5929313" cy="285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607" y="1064302"/>
            <a:ext cx="10732957" cy="4664120"/>
          </a:xfrm>
        </p:spPr>
        <p:txBody>
          <a:bodyPr>
            <a:noAutofit/>
          </a:bodyPr>
          <a:lstStyle/>
          <a:p>
            <a:pPr algn="l"/>
            <a:r>
              <a:rPr lang="es-ES" sz="3600" b="1" dirty="0">
                <a:solidFill>
                  <a:srgbClr val="FF0066"/>
                </a:solidFill>
                <a:latin typeface="Consolas" panose="020B0609020204030204" pitchFamily="49" charset="0"/>
              </a:rPr>
              <a:t>¡BASTA!</a:t>
            </a: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LAS REGLAS DEL JUEGO:</a:t>
            </a: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</a:t>
            </a: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1. Deberás escribir </a:t>
            </a:r>
            <a:r>
              <a:rPr lang="es-E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una palabra correspondiente a cada categoría</a:t>
            </a: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, solo tendrás 10 segundos por cada categoría y no cumplir con el tiempo resulta en “</a:t>
            </a:r>
            <a:r>
              <a:rPr lang="es-ES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timeout</a:t>
            </a: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”.</a:t>
            </a: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</a:t>
            </a: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2. Cada palabra deberá </a:t>
            </a:r>
            <a:r>
              <a:rPr lang="es-ES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iniciar con la letra </a:t>
            </a: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que se escogió al azar.</a:t>
            </a: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3. Te ayudaremos con “</a:t>
            </a:r>
            <a:r>
              <a:rPr lang="es-ES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typos</a:t>
            </a: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” pero </a:t>
            </a:r>
            <a:r>
              <a:rPr lang="es-ES" sz="2000" b="1" dirty="0">
                <a:solidFill>
                  <a:srgbClr val="92D050"/>
                </a:solidFill>
                <a:latin typeface="Consolas" panose="020B0609020204030204" pitchFamily="49" charset="0"/>
              </a:rPr>
              <a:t>¡no somos </a:t>
            </a:r>
            <a:r>
              <a:rPr lang="es-ES" sz="2000" b="1" dirty="0" err="1">
                <a:solidFill>
                  <a:srgbClr val="92D050"/>
                </a:solidFill>
                <a:latin typeface="Consolas" panose="020B0609020204030204" pitchFamily="49" charset="0"/>
              </a:rPr>
              <a:t>advinos</a:t>
            </a:r>
            <a:r>
              <a:rPr lang="es-ES" sz="2000" b="1" dirty="0">
                <a:solidFill>
                  <a:srgbClr val="92D050"/>
                </a:solidFill>
                <a:latin typeface="Consolas" panose="020B0609020204030204" pitchFamily="49" charset="0"/>
              </a:rPr>
              <a:t>! </a:t>
            </a: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</a:t>
            </a: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</a:t>
            </a: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s-ES" sz="2000" b="1" dirty="0">
                <a:solidFill>
                  <a:srgbClr val="FFC000"/>
                </a:solidFill>
                <a:latin typeface="Consolas" panose="020B0609020204030204" pitchFamily="49" charset="0"/>
              </a:rPr>
              <a:t>Recomendación:</a:t>
            </a:r>
            <a: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 En caso de que no tengas una respuesta, deja el campo en blanco y/o presiona ENTER.</a:t>
            </a: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br>
              <a:rPr lang="es-ES" sz="2000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b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en-US" sz="2000" b="1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5" name="Game - Try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884" b="5523"/>
          <a:stretch/>
        </p:blipFill>
        <p:spPr>
          <a:xfrm>
            <a:off x="599607" y="585471"/>
            <a:ext cx="10458776" cy="5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95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142" y="228726"/>
            <a:ext cx="11618121" cy="3886074"/>
          </a:xfrm>
        </p:spPr>
        <p:txBody>
          <a:bodyPr>
            <a:noAutofit/>
          </a:bodyPr>
          <a:lstStyle/>
          <a:p>
            <a:pPr algn="l"/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TUS RESPUESTAS CEREBRITO: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{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</a:t>
            </a:r>
            <a:r>
              <a:rPr lang="en-US" sz="24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Nombre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‘Bart25t’,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</a:t>
            </a:r>
            <a:r>
              <a:rPr lang="en-US" sz="24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Apellido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‘Be56ni 6tez(’,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‘País’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‘Bo12livia’,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</a:t>
            </a:r>
            <a:r>
              <a:rPr lang="en-US" sz="24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Fruta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platano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’,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‘Animal’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balena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’, 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‘Color’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‘blanc’,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‘Cosa’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bazura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	}</a:t>
            </a:r>
            <a:b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4" y="4338838"/>
            <a:ext cx="10711209" cy="150813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88142" y="4114800"/>
            <a:ext cx="11259215" cy="1956216"/>
          </a:xfrm>
          <a:prstGeom prst="rect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e - Try2 (None Answers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250"/>
          <a:stretch/>
        </p:blipFill>
        <p:spPr>
          <a:xfrm>
            <a:off x="473075" y="428624"/>
            <a:ext cx="1124426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1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142" y="228726"/>
            <a:ext cx="11618121" cy="3886074"/>
          </a:xfrm>
        </p:spPr>
        <p:txBody>
          <a:bodyPr>
            <a:noAutofit/>
          </a:bodyPr>
          <a:lstStyle/>
          <a:p>
            <a:pPr algn="l"/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TUS RESPUESTAS CEREBRITO: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{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</a:t>
            </a:r>
            <a:r>
              <a:rPr lang="en-US" sz="24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Nombre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</a:t>
            </a:r>
            <a:r>
              <a:rPr lang="es-E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Escribe lo primero que se te ocurra ...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’,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</a:t>
            </a:r>
            <a:r>
              <a:rPr lang="en-US" sz="24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Apellido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‘’,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‘País’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</a:t>
            </a:r>
            <a:r>
              <a:rPr lang="es-E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Escribe lo primero que se te ocurra ...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’,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</a:t>
            </a:r>
            <a:r>
              <a:rPr lang="en-US" sz="2400" b="1" dirty="0" err="1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Fruta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‘’,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‘Animal’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‘Timeout’, 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‘Color’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‘’,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sz="2400" b="1" dirty="0">
                <a:solidFill>
                  <a:srgbClr val="92D05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‘Cosa’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‘</a:t>
            </a:r>
            <a:r>
              <a:rPr lang="es-E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Escribe lo primero que se te ocurra ...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’</a:t>
            </a:r>
            <a:b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}</a:t>
            </a:r>
            <a:b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142" y="4114800"/>
            <a:ext cx="11259215" cy="1956216"/>
          </a:xfrm>
          <a:prstGeom prst="rect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9" y="4382839"/>
            <a:ext cx="10505358" cy="14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576</Words>
  <Application>Microsoft Office PowerPoint</Application>
  <PresentationFormat>Panorámica</PresentationFormat>
  <Paragraphs>28</Paragraphs>
  <Slides>11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Office Theme</vt:lpstr>
      <vt:lpstr>¿Sabías que el idioma español tiene aproximadamente 93,000 palabras? </vt:lpstr>
      <vt:lpstr>Si tuvieras que adivinar cuántas letras tiene la palabra más larga del español, ¿qué número dirías?    </vt:lpstr>
      <vt:lpstr>Y… ¿cuántas palabras crees que necesita saber una persona para hablar español de manera fluida?   </vt:lpstr>
      <vt:lpstr>Interesante…¿no? En promedio, una persona cuenta con 20,000 palabras activas y 40,000 pasivas   </vt:lpstr>
      <vt:lpstr>def run():     ...  pyautogui.confirm("Quieres Jugar?", title='BASTA!',   buttons = ['Estoy Listo', 'Nah'])  RETURN: BASTA or ADIOS </vt:lpstr>
      <vt:lpstr>¡BASTA!  LAS REGLAS DEL JUEGO:          1. Deberás escribir una palabra correspondiente a cada categoría, solo tendrás 10 segundos por cada categoría y no cumplir con el tiempo resulta en “timeout”.          2. Cada palabra deberá iniciar con la letra que se escogió al azar.  3. Te ayudaremos con “typos” pero ¡no somos advinos!                    Recomendación: En caso de que no tengas una respuesta, deja el campo en blanco y/o presiona ENTER.   </vt:lpstr>
      <vt:lpstr> TUS RESPUESTAS CEREBRITO: {     ‘Nombre’ : ‘Bart25t’,     ‘Apellido’ : ‘Be56ni 6tez(’,     ‘País’ : ‘Bo12livia’,     ‘Fruta’ : ‘platano’,     ‘Animal’ : ‘balena’,      ‘Color’ : ‘blanc’,     ‘Cosa’ : ‘bazura’     } </vt:lpstr>
      <vt:lpstr>Presentación de PowerPoint</vt:lpstr>
      <vt:lpstr> TUS RESPUESTAS CEREBRITO: {   ‘Nombre’ : ‘Escribe lo primero que se te ocurra ...’,   ‘Apellido’ : ‘’,   ‘País’ : ‘Escribe lo primero que se te ocurra ...’,   ‘Fruta’ : ‘’,   ‘Animal’ : ‘Timeout’,    ‘Color’ : ‘’,   ‘Cosa’ : ‘Escribe lo primero que se te ocurra ...’   } </vt:lpstr>
      <vt:lpstr>Durante este proyecto dijimos BASTAAAAA! más veces de las que se imaginan</vt:lpstr>
      <vt:lpstr>Conoce más de nuestro proyecto:  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¿Sabías que el idioma español tiene aproximadamente 93,000 palabras?</dc:title>
  <dc:creator>Franco, Paola</dc:creator>
  <cp:lastModifiedBy>jose zepeda</cp:lastModifiedBy>
  <cp:revision>22</cp:revision>
  <dcterms:created xsi:type="dcterms:W3CDTF">2020-10-21T02:56:49Z</dcterms:created>
  <dcterms:modified xsi:type="dcterms:W3CDTF">2020-10-26T01:25:50Z</dcterms:modified>
</cp:coreProperties>
</file>